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9" autoAdjust="0"/>
    <p:restoredTop sz="94660"/>
  </p:normalViewPr>
  <p:slideViewPr>
    <p:cSldViewPr snapToGrid="0">
      <p:cViewPr varScale="1">
        <p:scale>
          <a:sx n="76" d="100"/>
          <a:sy n="76" d="100"/>
        </p:scale>
        <p:origin x="52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955943-470E-422E-8509-83557E567C67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1401426-CE75-42C6-8669-BC0B5E2E9F7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61137538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AT" dirty="0" smtClean="0"/>
              <a:t>Weitere Ausführungen auf </a:t>
            </a:r>
            <a:r>
              <a:rPr lang="de-AT" smtClean="0"/>
              <a:t>den Folgefolien</a:t>
            </a:r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1401426-CE75-42C6-8669-BC0B5E2E9F79}" type="slidenum">
              <a:rPr lang="de-AT" smtClean="0"/>
              <a:t>1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9753648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5356574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868813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477739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690324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398018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76537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284841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8644148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8624199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5481593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8219714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F6CB5A-EF40-437B-B413-4A835148C70D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A9DAEE-F606-42FE-819B-CEE74BEF1DD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7058229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Freizeit</a:t>
            </a:r>
            <a:endParaRPr lang="de-AT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6CA19-959A-4939-8BB4-20BB4DB6D829}" type="datetime1">
              <a:rPr lang="de-AT" smtClean="0"/>
              <a:t>19.10.2015</a:t>
            </a:fld>
            <a:endParaRPr lang="de-AT"/>
          </a:p>
        </p:txBody>
      </p:sp>
      <p:sp>
        <p:nvSpPr>
          <p:cNvPr id="7" name="Fußzeilenplatzhalt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8EC45-F81B-4649-8B03-333846C2073E}" type="slidenum">
              <a:rPr lang="de-AT" smtClean="0"/>
              <a:pPr/>
              <a:t>1</a:t>
            </a:fld>
            <a:endParaRPr lang="de-AT"/>
          </a:p>
        </p:txBody>
      </p:sp>
      <p:sp>
        <p:nvSpPr>
          <p:cNvPr id="8" name="Ellipse 7"/>
          <p:cNvSpPr/>
          <p:nvPr/>
        </p:nvSpPr>
        <p:spPr>
          <a:xfrm>
            <a:off x="3305277" y="2110644"/>
            <a:ext cx="2857520" cy="1214446"/>
          </a:xfrm>
          <a:prstGeom prst="ellipse">
            <a:avLst/>
          </a:prstGeom>
          <a:solidFill>
            <a:schemeClr val="accent1"/>
          </a:solidFill>
          <a:ln>
            <a:solidFill>
              <a:schemeClr val="accent1"/>
            </a:solidFill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32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Wellness</a:t>
            </a:r>
          </a:p>
        </p:txBody>
      </p:sp>
      <p:sp>
        <p:nvSpPr>
          <p:cNvPr id="9" name="Stern mit 16 Zacken 8"/>
          <p:cNvSpPr/>
          <p:nvPr/>
        </p:nvSpPr>
        <p:spPr>
          <a:xfrm>
            <a:off x="2305145" y="4031743"/>
            <a:ext cx="2428892" cy="1714512"/>
          </a:xfrm>
          <a:prstGeom prst="star16">
            <a:avLst/>
          </a:prstGeom>
          <a:solidFill>
            <a:schemeClr val="accent3"/>
          </a:solidFill>
          <a:ln>
            <a:solidFill>
              <a:schemeClr val="accent3"/>
            </a:solidFill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32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Kultur </a:t>
            </a:r>
          </a:p>
        </p:txBody>
      </p:sp>
      <p:sp>
        <p:nvSpPr>
          <p:cNvPr id="10" name="Pfeil nach rechts 9"/>
          <p:cNvSpPr/>
          <p:nvPr/>
        </p:nvSpPr>
        <p:spPr>
          <a:xfrm rot="16200000">
            <a:off x="7408275" y="4007000"/>
            <a:ext cx="2160000" cy="1764000"/>
          </a:xfrm>
          <a:prstGeom prst="rightArrow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3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SPORT</a:t>
            </a:r>
          </a:p>
        </p:txBody>
      </p:sp>
      <p:sp>
        <p:nvSpPr>
          <p:cNvPr id="11" name="Gleichschenkliges Dreieck 10"/>
          <p:cNvSpPr/>
          <p:nvPr/>
        </p:nvSpPr>
        <p:spPr>
          <a:xfrm>
            <a:off x="8336479" y="1464461"/>
            <a:ext cx="2366376" cy="1860629"/>
          </a:xfrm>
          <a:prstGeom prst="triangle">
            <a:avLst/>
          </a:prstGeom>
          <a:solidFill>
            <a:schemeClr val="accent4"/>
          </a:solidFill>
          <a:ln>
            <a:solidFill>
              <a:schemeClr val="accent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32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Spaß</a:t>
            </a:r>
          </a:p>
        </p:txBody>
      </p:sp>
    </p:spTree>
    <p:extLst>
      <p:ext uri="{BB962C8B-B14F-4D97-AF65-F5344CB8AC3E}">
        <p14:creationId xmlns:p14="http://schemas.microsoft.com/office/powerpoint/2010/main" val="3408085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0" grpId="0" animBg="1"/>
      <p:bldP spid="11" grpId="0" animBg="1"/>
    </p:bldLst>
  </p:timing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Breitbild</PresentationFormat>
  <Paragraphs>10</Paragraphs>
  <Slides>1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Freizeit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Freizeit</dc:title>
  <dc:creator>ALGE</dc:creator>
  <cp:lastModifiedBy>ALGE</cp:lastModifiedBy>
  <cp:revision>2</cp:revision>
  <dcterms:created xsi:type="dcterms:W3CDTF">2015-10-19T14:54:18Z</dcterms:created>
  <dcterms:modified xsi:type="dcterms:W3CDTF">2015-10-19T14:55:51Z</dcterms:modified>
</cp:coreProperties>
</file>

<file path=docProps/thumbnail.jpeg>
</file>