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88" autoAdjust="0"/>
    <p:restoredTop sz="93945" autoAdjust="0"/>
  </p:normalViewPr>
  <p:slideViewPr>
    <p:cSldViewPr snapToGrid="0">
      <p:cViewPr varScale="1">
        <p:scale>
          <a:sx n="69" d="100"/>
          <a:sy n="69" d="100"/>
        </p:scale>
        <p:origin x="61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 smtClean="0"/>
              <a:t>Umsatz</a:t>
            </a:r>
            <a:endParaRPr lang="de-AT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 smtClean="0"/>
            <a:t>Gerhard Fleischhacker</a:t>
          </a:r>
        </a:p>
        <a:p>
          <a:r>
            <a:rPr lang="de-DE" dirty="0" smtClean="0"/>
            <a:t>Geschäftsführer</a:t>
          </a:r>
          <a:endParaRPr lang="de-DE" dirty="0"/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 smtClean="0"/>
            <a:t>Brigitte </a:t>
          </a:r>
          <a:r>
            <a:rPr lang="de-DE" dirty="0" err="1" smtClean="0"/>
            <a:t>Breitfuß</a:t>
          </a:r>
          <a:endParaRPr lang="de-DE" dirty="0" smtClean="0"/>
        </a:p>
        <a:p>
          <a:r>
            <a:rPr lang="de-DE" dirty="0" smtClean="0"/>
            <a:t>Marketing</a:t>
          </a:r>
          <a:endParaRPr lang="de-DE" dirty="0"/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 smtClean="0"/>
            <a:t>Dieter Dorfer</a:t>
          </a:r>
          <a:endParaRPr lang="de-DE" dirty="0"/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 smtClean="0"/>
            <a:t>Ilona </a:t>
          </a:r>
          <a:r>
            <a:rPr lang="de-DE" dirty="0" err="1" smtClean="0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 smtClean="0"/>
            <a:t>Andrea Ölmez</a:t>
          </a:r>
        </a:p>
        <a:p>
          <a:r>
            <a:rPr lang="de-DE" dirty="0" smtClean="0"/>
            <a:t>Buchhaltung</a:t>
          </a:r>
          <a:endParaRPr lang="de-DE" dirty="0"/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 smtClean="0"/>
            <a:t>Lukas Bauer</a:t>
          </a:r>
        </a:p>
        <a:p>
          <a:r>
            <a:rPr lang="de-DE" dirty="0" smtClean="0"/>
            <a:t>Organisation</a:t>
          </a:r>
          <a:endParaRPr lang="de-DE" dirty="0"/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21615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  <dgm:t>
        <a:bodyPr/>
        <a:lstStyle/>
        <a:p>
          <a:endParaRPr lang="de-DE"/>
        </a:p>
      </dgm:t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  <dgm:t>
        <a:bodyPr/>
        <a:lstStyle/>
        <a:p>
          <a:endParaRPr lang="de-DE"/>
        </a:p>
      </dgm:t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  <dgm:t>
        <a:bodyPr/>
        <a:lstStyle/>
        <a:p>
          <a:endParaRPr lang="de-DE"/>
        </a:p>
      </dgm:t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 custScaleX="12789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  <dgm:t>
        <a:bodyPr/>
        <a:lstStyle/>
        <a:p>
          <a:endParaRPr lang="de-DE"/>
        </a:p>
      </dgm:t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  <dgm:t>
        <a:bodyPr/>
        <a:lstStyle/>
        <a:p>
          <a:endParaRPr lang="de-DE"/>
        </a:p>
      </dgm:t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 custScaleX="13058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8300" y="913147"/>
          <a:ext cx="1962464" cy="418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885"/>
              </a:lnTo>
              <a:lnTo>
                <a:pt x="1962464" y="284885"/>
              </a:lnTo>
              <a:lnTo>
                <a:pt x="1962464" y="41804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3998456" y="2243945"/>
          <a:ext cx="1078896" cy="418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885"/>
              </a:lnTo>
              <a:lnTo>
                <a:pt x="1078896" y="284885"/>
              </a:lnTo>
              <a:lnTo>
                <a:pt x="1078896" y="418045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120041" y="2243945"/>
          <a:ext cx="878414" cy="418045"/>
        </a:xfrm>
        <a:custGeom>
          <a:avLst/>
          <a:gdLst/>
          <a:ahLst/>
          <a:cxnLst/>
          <a:rect l="0" t="0" r="0" b="0"/>
          <a:pathLst>
            <a:path>
              <a:moveTo>
                <a:pt x="878414" y="0"/>
              </a:moveTo>
              <a:lnTo>
                <a:pt x="878414" y="284885"/>
              </a:lnTo>
              <a:lnTo>
                <a:pt x="0" y="284885"/>
              </a:lnTo>
              <a:lnTo>
                <a:pt x="0" y="418045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3998456" y="913147"/>
          <a:ext cx="219844" cy="418045"/>
        </a:xfrm>
        <a:custGeom>
          <a:avLst/>
          <a:gdLst/>
          <a:ahLst/>
          <a:cxnLst/>
          <a:rect l="0" t="0" r="0" b="0"/>
          <a:pathLst>
            <a:path>
              <a:moveTo>
                <a:pt x="219844" y="0"/>
              </a:moveTo>
              <a:lnTo>
                <a:pt x="219844" y="284885"/>
              </a:lnTo>
              <a:lnTo>
                <a:pt x="0" y="284885"/>
              </a:lnTo>
              <a:lnTo>
                <a:pt x="0" y="41804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035991" y="913147"/>
          <a:ext cx="2182308" cy="418045"/>
        </a:xfrm>
        <a:custGeom>
          <a:avLst/>
          <a:gdLst/>
          <a:ahLst/>
          <a:cxnLst/>
          <a:rect l="0" t="0" r="0" b="0"/>
          <a:pathLst>
            <a:path>
              <a:moveTo>
                <a:pt x="2182308" y="0"/>
              </a:moveTo>
              <a:lnTo>
                <a:pt x="2182308" y="284885"/>
              </a:lnTo>
              <a:lnTo>
                <a:pt x="0" y="284885"/>
              </a:lnTo>
              <a:lnTo>
                <a:pt x="0" y="418045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2664823" y="394"/>
          <a:ext cx="3106952" cy="9127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2824535" y="152121"/>
          <a:ext cx="3106952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Gerhard Fleischhacker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Geschäftsführer</a:t>
          </a:r>
          <a:endParaRPr lang="de-DE" sz="1700" kern="1200" dirty="0"/>
        </a:p>
      </dsp:txBody>
      <dsp:txXfrm>
        <a:off x="2851269" y="178855"/>
        <a:ext cx="3053484" cy="859284"/>
      </dsp:txXfrm>
    </dsp:sp>
    <dsp:sp modelId="{F7A506FF-B9AD-48DA-A50A-41796CF3916A}">
      <dsp:nvSpPr>
        <dsp:cNvPr id="0" name=""/>
        <dsp:cNvSpPr/>
      </dsp:nvSpPr>
      <dsp:spPr>
        <a:xfrm>
          <a:off x="1317288" y="1331193"/>
          <a:ext cx="1437405" cy="9127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477000" y="1482919"/>
          <a:ext cx="1437405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Lukas Bauer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Organisation</a:t>
          </a:r>
          <a:endParaRPr lang="de-DE" sz="1700" kern="1200" dirty="0"/>
        </a:p>
      </dsp:txBody>
      <dsp:txXfrm>
        <a:off x="1503734" y="1509653"/>
        <a:ext cx="1383937" cy="859284"/>
      </dsp:txXfrm>
    </dsp:sp>
    <dsp:sp modelId="{1CA237AD-0645-4DE6-AE84-D4EB3E9E3086}">
      <dsp:nvSpPr>
        <dsp:cNvPr id="0" name=""/>
        <dsp:cNvSpPr/>
      </dsp:nvSpPr>
      <dsp:spPr>
        <a:xfrm>
          <a:off x="3074117" y="1331193"/>
          <a:ext cx="1848676" cy="9127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233829" y="1482919"/>
          <a:ext cx="1848676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Brigitte </a:t>
          </a:r>
          <a:r>
            <a:rPr lang="de-DE" sz="1700" kern="1200" dirty="0" err="1" smtClean="0"/>
            <a:t>Breitfuß</a:t>
          </a:r>
          <a:endParaRPr lang="de-DE" sz="170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Marketing</a:t>
          </a:r>
          <a:endParaRPr lang="de-DE" sz="1700" kern="1200" dirty="0"/>
        </a:p>
      </dsp:txBody>
      <dsp:txXfrm>
        <a:off x="3260563" y="1509653"/>
        <a:ext cx="1795208" cy="859284"/>
      </dsp:txXfrm>
    </dsp:sp>
    <dsp:sp modelId="{339D0946-1B30-4B61-9FE4-CD1F237F1B14}">
      <dsp:nvSpPr>
        <dsp:cNvPr id="0" name=""/>
        <dsp:cNvSpPr/>
      </dsp:nvSpPr>
      <dsp:spPr>
        <a:xfrm>
          <a:off x="2200856" y="2661991"/>
          <a:ext cx="1838370" cy="912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360568" y="2813717"/>
          <a:ext cx="1838370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Dieter Dorfer</a:t>
          </a:r>
          <a:endParaRPr lang="de-DE" sz="1700" kern="1200" dirty="0"/>
        </a:p>
      </dsp:txBody>
      <dsp:txXfrm>
        <a:off x="2387302" y="2840451"/>
        <a:ext cx="1784902" cy="859284"/>
      </dsp:txXfrm>
    </dsp:sp>
    <dsp:sp modelId="{0316F692-79E0-457E-8E5A-9B50FEDE01BB}">
      <dsp:nvSpPr>
        <dsp:cNvPr id="0" name=""/>
        <dsp:cNvSpPr/>
      </dsp:nvSpPr>
      <dsp:spPr>
        <a:xfrm>
          <a:off x="4358650" y="2661991"/>
          <a:ext cx="1437405" cy="9127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18361" y="2813717"/>
          <a:ext cx="1437405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Ilona </a:t>
          </a:r>
          <a:r>
            <a:rPr lang="de-DE" sz="1700" kern="1200" dirty="0" err="1" smtClean="0"/>
            <a:t>Görkan</a:t>
          </a:r>
          <a:endParaRPr lang="de-DE" sz="1700" kern="1200" dirty="0"/>
        </a:p>
      </dsp:txBody>
      <dsp:txXfrm>
        <a:off x="4545095" y="2840451"/>
        <a:ext cx="1383937" cy="859284"/>
      </dsp:txXfrm>
    </dsp:sp>
    <dsp:sp modelId="{87616A48-2E02-4D3D-B328-7F25DF880298}">
      <dsp:nvSpPr>
        <dsp:cNvPr id="0" name=""/>
        <dsp:cNvSpPr/>
      </dsp:nvSpPr>
      <dsp:spPr>
        <a:xfrm>
          <a:off x="5242217" y="1331193"/>
          <a:ext cx="1877093" cy="9127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401929" y="1482919"/>
          <a:ext cx="1877093" cy="9127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Andrea Ölmez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Buchhaltung</a:t>
          </a:r>
          <a:endParaRPr lang="de-DE" sz="1700" kern="1200" dirty="0"/>
        </a:p>
      </dsp:txBody>
      <dsp:txXfrm>
        <a:off x="5428663" y="1509653"/>
        <a:ext cx="1823625" cy="859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9CF99-22A5-41B2-86C9-A004B469FBB6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92115-CB7C-4A7B-8413-6F2D261AC83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7050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Diese Folie wurde aus einer anderen Präsentation kopiert.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92115-CB7C-4A7B-8413-6F2D261AC83C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864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1EF0-B7BD-47D0-9983-4DD0EF648D4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3242837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F795-133E-430E-B82B-0B137F6B0D3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2297370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D463-582D-408F-97F4-BA63AF3DDC16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538599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93BD-7CE1-4201-A5A2-A07182B84ED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8672295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A625-726E-47A1-8ADF-4DD724804750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9455245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A5A4-0B12-481F-948B-0E8B5A0CF447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4267478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25CB7-5801-4BB5-A80A-C03801BF413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828117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0B70-2BA9-4EF3-BC56-6C176DF50C55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28432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 smtClean="0"/>
              <a:t>Textmasterformat durch Klicken bearbeiten</a:t>
            </a:r>
            <a:endParaRPr lang="de-DE" dirty="0"/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 smtClean="0"/>
              <a:t>Lorem</a:t>
            </a:r>
            <a:r>
              <a:rPr lang="de-DE" dirty="0" smtClean="0"/>
              <a:t> </a:t>
            </a:r>
            <a:r>
              <a:rPr lang="de-DE" dirty="0" err="1" smtClean="0"/>
              <a:t>ipsum</a:t>
            </a:r>
            <a:r>
              <a:rPr lang="de-DE" dirty="0" smtClean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816918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BE594-5886-4392-B90F-2ED11DF1223A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7440491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440D-0179-40DB-A034-0A0518F37C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40121110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E179-0077-4176-81F2-D27C02D1DA4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488413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D7A5-8D54-48D0-AF8A-CF25DE2F0410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863843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11AE-A7F7-4C89-9988-03333280C04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7370958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0944238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E08A9-7BEB-4229-A453-C04E3DE6760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6303325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6EBF-92F3-4554-BEB7-D6E8F4C0C01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4211359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F26E-334C-4A77-B497-E5B46E86E1A9}" type="datetime1">
              <a:rPr lang="de-AT" smtClean="0"/>
              <a:pPr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55754EDC-42C6-490B-BEED-6F1956CC8E0B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 nach oben 7"/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84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Erstellt von</a:t>
            </a:r>
          </a:p>
          <a:p>
            <a:r>
              <a:rPr lang="de-AT" sz="4800" b="1" i="1" dirty="0" smtClean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2173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604C-FA47-4EEA-90E7-1D3D3150704A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10</a:t>
            </a:fld>
            <a:endParaRPr lang="de-AT"/>
          </a:p>
        </p:txBody>
      </p:sp>
      <p:sp>
        <p:nvSpPr>
          <p:cNvPr id="5" name="Rechteck 4"/>
          <p:cNvSpPr/>
          <p:nvPr/>
        </p:nvSpPr>
        <p:spPr>
          <a:xfrm rot="20749399">
            <a:off x="335416" y="2470030"/>
            <a:ext cx="94461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8000" b="1" dirty="0" smtClean="0">
                <a:ln/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roadway" panose="04040905080B02020502" pitchFamily="82" charset="0"/>
              </a:rPr>
              <a:t>Fortsetzung folgt</a:t>
            </a:r>
            <a:endParaRPr lang="de-DE" sz="8000" b="1" dirty="0">
              <a:ln/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2334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2</a:t>
            </a:fld>
            <a:endParaRPr lang="de-AT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02" y="2160589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988889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Organigramm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2987295"/>
              </p:ext>
            </p:extLst>
          </p:nvPr>
        </p:nvGraphicFramePr>
        <p:xfrm>
          <a:off x="677863" y="2160588"/>
          <a:ext cx="8596312" cy="3726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45254-25CC-403C-BBD3-F23FCA56CDF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852957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Tabelle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47218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A207C-EADC-4659-881C-CD8295AAE72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41775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DIAGRAMM</a:t>
            </a:r>
            <a:endParaRPr lang="de-AT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9634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868FA-B37A-4B00-8197-2C0E33A5976C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3015800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Onlinegrafiken einfügen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904" y="3063226"/>
            <a:ext cx="1962945" cy="19629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0" y="2234758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 smtClean="0"/>
              <a:t>Apfel</a:t>
            </a:r>
            <a:endParaRPr lang="de-AT" sz="3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8227-156D-4376-AB51-A61F2B5481BB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112077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Formen</a:t>
            </a:r>
            <a:endParaRPr lang="de-AT" dirty="0"/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Stern mit 5 Zacken 4"/>
          <p:cNvSpPr/>
          <p:nvPr/>
        </p:nvSpPr>
        <p:spPr>
          <a:xfrm>
            <a:off x="2538663" y="306805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 smtClean="0">
                <a:solidFill>
                  <a:srgbClr val="FF0000"/>
                </a:solidFill>
              </a:rPr>
              <a:t>Formen einfügen</a:t>
            </a:r>
            <a:endParaRPr lang="de-AT" sz="2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364C-B4BF-42EB-A04D-56A00DF0D83C}" type="datetime1">
              <a:rPr lang="de-AT" smtClean="0"/>
              <a:t>19.10.2015</a:t>
            </a:fld>
            <a:endParaRPr lang="de-AT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7</a:t>
            </a:fld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1397668" y="3074865"/>
            <a:ext cx="641684" cy="60734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25574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  <a:endParaRPr lang="de-DE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 rtl="0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auf der rechten Seite </a:t>
            </a:r>
            <a:r>
              <a:rPr lang="de-DE" dirty="0" smtClean="0">
                <a:solidFill>
                  <a:srgbClr val="404040"/>
                </a:solidFill>
              </a:rPr>
              <a:t>das Bild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Geben Sie im Feld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Sie wünschen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de-DE" i="1" dirty="0" smtClean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ein, und wählen Sie dann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Animation hinzufügen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aus.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de-DE" dirty="0"/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de-DE" dirty="0" smtClean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  <a:endParaRPr lang="de-DE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Wählen Sie einen Animationseffekt aus, wie etwa </a:t>
            </a:r>
            <a:r>
              <a:rPr lang="de-DE" dirty="0" smtClean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und sehen Sie,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was passiert.</a:t>
            </a:r>
            <a:endParaRPr lang="de-DE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Über das Feld "Sie wünschen" finden Sie bei Bedarf den passenden Befehl, </a:t>
            </a:r>
            <a:b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de-DE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wodurch Sie Zeit sparen und sich auf Ihre Arbeit konzentrieren können.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Probieren Sie es aus:</a:t>
            </a:r>
            <a:endParaRPr lang="de-DE" dirty="0"/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0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de-DE" sz="1200" b="1" kern="1000" spc="100" dirty="0" smtClean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lang="de-DE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1541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Aufzählung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1. Ebene</a:t>
            </a:r>
          </a:p>
          <a:p>
            <a:pPr lvl="1"/>
            <a:r>
              <a:rPr lang="de-AT" dirty="0" smtClean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 smtClean="0"/>
              <a:t>3. Ebene</a:t>
            </a:r>
          </a:p>
          <a:p>
            <a:pPr lvl="3"/>
            <a:r>
              <a:rPr lang="de-AT" dirty="0" smtClean="0"/>
              <a:t>4. Ebene</a:t>
            </a:r>
          </a:p>
          <a:p>
            <a:pPr lvl="4"/>
            <a:r>
              <a:rPr lang="de-AT" dirty="0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4A32B-1D9F-4A2F-A8C2-9F552222178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PowerPoint 2016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4EDC-42C6-490B-BEED-6F1956CC8E0B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27426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188</Words>
  <Application>Microsoft Office PowerPoint</Application>
  <PresentationFormat>Breitbild</PresentationFormat>
  <Paragraphs>77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4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SimHei</vt:lpstr>
      <vt:lpstr>Times New Roman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26</cp:revision>
  <dcterms:created xsi:type="dcterms:W3CDTF">2015-10-18T16:04:17Z</dcterms:created>
  <dcterms:modified xsi:type="dcterms:W3CDTF">2015-10-19T11:46:41Z</dcterms:modified>
</cp:coreProperties>
</file>