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 varScale="1">
        <p:scale>
          <a:sx n="62" d="100"/>
          <a:sy n="62" d="100"/>
        </p:scale>
        <p:origin x="90" y="4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30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8</cp:revision>
  <dcterms:created xsi:type="dcterms:W3CDTF">2015-10-18T16:04:17Z</dcterms:created>
  <dcterms:modified xsi:type="dcterms:W3CDTF">2015-10-18T16:46:28Z</dcterms:modified>
</cp:coreProperties>
</file>