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174" y="5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Breitbild</PresentationFormat>
  <Paragraphs>32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11</cp:revision>
  <dcterms:created xsi:type="dcterms:W3CDTF">2015-10-18T16:04:17Z</dcterms:created>
  <dcterms:modified xsi:type="dcterms:W3CDTF">2015-10-18T17:23:29Z</dcterms:modified>
</cp:coreProperties>
</file>