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88" autoAdjust="0"/>
    <p:restoredTop sz="93945" autoAdjust="0"/>
  </p:normalViewPr>
  <p:slideViewPr>
    <p:cSldViewPr snapToGrid="0">
      <p:cViewPr>
        <p:scale>
          <a:sx n="60" d="100"/>
          <a:sy n="60" d="100"/>
        </p:scale>
        <p:origin x="858" y="6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5047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2042407" y="296490"/>
              </a:lnTo>
              <a:lnTo>
                <a:pt x="2042407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5047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69327" y="95172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172639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2042407" y="0"/>
              </a:moveTo>
              <a:lnTo>
                <a:pt x="204240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154636" y="1788"/>
          <a:ext cx="2120822" cy="9499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20853" y="159695"/>
          <a:ext cx="2120822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Gerhard Fleischhacker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Geschäftsführer</a:t>
          </a:r>
          <a:endParaRPr lang="de-DE" sz="1700" kern="1200" dirty="0"/>
        </a:p>
      </dsp:txBody>
      <dsp:txXfrm>
        <a:off x="3348676" y="187518"/>
        <a:ext cx="2065176" cy="894288"/>
      </dsp:txXfrm>
    </dsp:sp>
    <dsp:sp modelId="{F7A506FF-B9AD-48DA-A50A-41796CF3916A}">
      <dsp:nvSpPr>
        <dsp:cNvPr id="0" name=""/>
        <dsp:cNvSpPr/>
      </dsp:nvSpPr>
      <dsp:spPr>
        <a:xfrm>
          <a:off x="1424659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590877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Lukas Bauer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Organisation</a:t>
          </a:r>
          <a:endParaRPr lang="de-DE" sz="1700" kern="1200" dirty="0"/>
        </a:p>
      </dsp:txBody>
      <dsp:txXfrm>
        <a:off x="1618700" y="1572527"/>
        <a:ext cx="1440313" cy="894288"/>
      </dsp:txXfrm>
    </dsp:sp>
    <dsp:sp modelId="{1CA237AD-0645-4DE6-AE84-D4EB3E9E3086}">
      <dsp:nvSpPr>
        <dsp:cNvPr id="0" name=""/>
        <dsp:cNvSpPr/>
      </dsp:nvSpPr>
      <dsp:spPr>
        <a:xfrm>
          <a:off x="3253055" y="1386797"/>
          <a:ext cx="1923983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19272" y="1544704"/>
          <a:ext cx="1923983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Brigitte </a:t>
          </a:r>
          <a:r>
            <a:rPr lang="de-DE" sz="1700" kern="1200" dirty="0" err="1" smtClean="0"/>
            <a:t>Breitfuß</a:t>
          </a:r>
          <a:endParaRPr lang="de-DE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Marketing</a:t>
          </a:r>
          <a:endParaRPr lang="de-DE" sz="1700" kern="1200" dirty="0"/>
        </a:p>
      </dsp:txBody>
      <dsp:txXfrm>
        <a:off x="3447095" y="1572527"/>
        <a:ext cx="1868337" cy="894288"/>
      </dsp:txXfrm>
    </dsp:sp>
    <dsp:sp modelId="{339D0946-1B30-4B61-9FE4-CD1F237F1B14}">
      <dsp:nvSpPr>
        <dsp:cNvPr id="0" name=""/>
        <dsp:cNvSpPr/>
      </dsp:nvSpPr>
      <dsp:spPr>
        <a:xfrm>
          <a:off x="2552869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71908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Dieter Dorfer</a:t>
          </a:r>
          <a:endParaRPr lang="de-DE" sz="1700" kern="1200" dirty="0"/>
        </a:p>
      </dsp:txBody>
      <dsp:txXfrm>
        <a:off x="2746910" y="2957537"/>
        <a:ext cx="1440313" cy="894288"/>
      </dsp:txXfrm>
    </dsp:sp>
    <dsp:sp modelId="{0316F692-79E0-457E-8E5A-9B50FEDE01BB}">
      <dsp:nvSpPr>
        <dsp:cNvPr id="0" name=""/>
        <dsp:cNvSpPr/>
      </dsp:nvSpPr>
      <dsp:spPr>
        <a:xfrm>
          <a:off x="438126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4748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Ilona </a:t>
          </a:r>
          <a:r>
            <a:rPr lang="de-DE" sz="1700" kern="1200" dirty="0" err="1" smtClean="0"/>
            <a:t>Görkan</a:t>
          </a:r>
          <a:endParaRPr lang="de-DE" sz="1700" kern="1200" dirty="0"/>
        </a:p>
      </dsp:txBody>
      <dsp:txXfrm>
        <a:off x="4575305" y="2957537"/>
        <a:ext cx="1440313" cy="894288"/>
      </dsp:txXfrm>
    </dsp:sp>
    <dsp:sp modelId="{87616A48-2E02-4D3D-B328-7F25DF880298}">
      <dsp:nvSpPr>
        <dsp:cNvPr id="0" name=""/>
        <dsp:cNvSpPr/>
      </dsp:nvSpPr>
      <dsp:spPr>
        <a:xfrm>
          <a:off x="5509474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675692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Andrea Ölmez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Buchhaltung</a:t>
          </a:r>
          <a:endParaRPr lang="de-DE" sz="1700" kern="1200" dirty="0"/>
        </a:p>
      </dsp:txBody>
      <dsp:txXfrm>
        <a:off x="5703515" y="1572527"/>
        <a:ext cx="1440313" cy="89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9CF99-22A5-41B2-86C9-A004B469FBB6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92115-CB7C-4A7B-8413-6F2D261AC83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7050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324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229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7538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08672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9455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4267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3828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028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744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0121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488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19.10.2015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186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737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0944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630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21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84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A32B-1D9F-4A2F-A8C2-9F552222178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54569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5254-25CC-403C-BBD3-F23FCA56CDFF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207C-EADC-4659-881C-CD8295AAE7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868FA-B37A-4B00-8197-2C0E33A5976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A8227-156D-4376-AB51-A61F2B5481BB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1120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838200" y="1690689"/>
            <a:ext cx="3489157" cy="3025690"/>
            <a:chOff x="838200" y="1690689"/>
            <a:chExt cx="3489157" cy="302569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 mit 5 Zacken 4"/>
            <p:cNvSpPr/>
            <p:nvPr/>
          </p:nvSpPr>
          <p:spPr>
            <a:xfrm>
              <a:off x="2538663" y="306805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3364C-B4BF-42EB-A04D-56A00DF0D83C}" type="datetime1">
              <a:rPr lang="de-AT" smtClean="0"/>
              <a:t>19.10.2015</a:t>
            </a:fld>
            <a:endParaRPr lang="de-AT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525574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82</Words>
  <Application>Microsoft Office PowerPoint</Application>
  <PresentationFormat>Breitbild</PresentationFormat>
  <Paragraphs>53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Arial</vt:lpstr>
      <vt:lpstr>Bell MT</vt:lpstr>
      <vt:lpstr>Britannic Bold</vt:lpstr>
      <vt:lpstr>Broadway</vt:lpstr>
      <vt:lpstr>Calibri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17</cp:revision>
  <dcterms:created xsi:type="dcterms:W3CDTF">2015-10-18T16:04:17Z</dcterms:created>
  <dcterms:modified xsi:type="dcterms:W3CDTF">2015-10-19T10:07:26Z</dcterms:modified>
</cp:coreProperties>
</file>