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8" autoAdjust="0"/>
    <p:restoredTop sz="93945" autoAdjust="0"/>
  </p:normalViewPr>
  <p:slideViewPr>
    <p:cSldViewPr snapToGrid="0">
      <p:cViewPr varScale="1">
        <p:scale>
          <a:sx n="61" d="100"/>
          <a:sy n="61" d="100"/>
        </p:scale>
        <p:origin x="81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Gerhard Fleischhacker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Geschäftsführer</a:t>
          </a:r>
          <a:endParaRPr lang="de-DE" sz="1800" kern="1200" dirty="0"/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Lukas Bauer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Organisation</a:t>
          </a:r>
          <a:endParaRPr lang="de-DE" sz="1800" kern="1200" dirty="0"/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Brigitte </a:t>
          </a:r>
          <a:r>
            <a:rPr lang="de-DE" sz="1800" kern="1200" dirty="0" err="1" smtClean="0"/>
            <a:t>Breitfuß</a:t>
          </a:r>
          <a:endParaRPr lang="de-DE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Marketing</a:t>
          </a:r>
          <a:endParaRPr lang="de-DE" sz="1800" kern="1200" dirty="0"/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Dieter Dorfer</a:t>
          </a:r>
          <a:endParaRPr lang="de-DE" sz="1800" kern="1200" dirty="0"/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Ilona </a:t>
          </a:r>
          <a:r>
            <a:rPr lang="de-DE" sz="1800" kern="1200" dirty="0" err="1" smtClean="0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Andrea Ölmez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Buchhaltung</a:t>
          </a:r>
          <a:endParaRPr lang="de-DE" sz="1800" kern="1200" dirty="0"/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2583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187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4702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848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312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3141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815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10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541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8803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5488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933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9888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54569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8529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Breitbild</PresentationFormat>
  <Paragraphs>20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4</cp:revision>
  <dcterms:created xsi:type="dcterms:W3CDTF">2015-10-18T16:04:17Z</dcterms:created>
  <dcterms:modified xsi:type="dcterms:W3CDTF">2015-10-18T16:26:03Z</dcterms:modified>
</cp:coreProperties>
</file>