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858" y="5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Gerhard Fleischhacker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Geschäftsführer</a:t>
          </a:r>
          <a:endParaRPr lang="de-DE" sz="1800" kern="1200" dirty="0"/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Lukas Bauer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Organisation</a:t>
          </a:r>
          <a:endParaRPr lang="de-DE" sz="1800" kern="1200" dirty="0"/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Brigitte </a:t>
          </a:r>
          <a:r>
            <a:rPr lang="de-DE" sz="1800" kern="1200" dirty="0" err="1" smtClean="0"/>
            <a:t>Breitfuß</a:t>
          </a:r>
          <a:endParaRPr lang="de-DE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Marketing</a:t>
          </a:r>
          <a:endParaRPr lang="de-DE" sz="1800" kern="1200" dirty="0"/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Dieter Dorfer</a:t>
          </a:r>
          <a:endParaRPr lang="de-DE" sz="1800" kern="1200" dirty="0"/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Ilona </a:t>
          </a:r>
          <a:r>
            <a:rPr lang="de-DE" sz="1800" kern="1200" dirty="0" err="1" smtClean="0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Andrea Ölmez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Buchhaltung</a:t>
          </a:r>
          <a:endParaRPr lang="de-DE" sz="1800" kern="1200" dirty="0"/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2221832" y="1690689"/>
            <a:ext cx="641684" cy="607344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Stern mit 5 Zacken 4"/>
          <p:cNvSpPr/>
          <p:nvPr/>
        </p:nvSpPr>
        <p:spPr>
          <a:xfrm>
            <a:off x="2538663" y="306805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/>
              <a:t>Formen einfügen</a:t>
            </a:r>
            <a:endParaRPr lang="de-AT" sz="2400" dirty="0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13</cp:revision>
  <dcterms:created xsi:type="dcterms:W3CDTF">2015-10-18T16:04:17Z</dcterms:created>
  <dcterms:modified xsi:type="dcterms:W3CDTF">2015-10-19T09:39:47Z</dcterms:modified>
</cp:coreProperties>
</file>