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2583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187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4702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84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312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3141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815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10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541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880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5488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D25BE-B848-4786-BE11-F93120B8C51D}" type="datetimeFigureOut">
              <a:rPr lang="de-AT" smtClean="0"/>
              <a:t>18.10.2015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933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2</cp:revision>
  <dcterms:created xsi:type="dcterms:W3CDTF">2015-10-18T16:04:17Z</dcterms:created>
  <dcterms:modified xsi:type="dcterms:W3CDTF">2015-10-18T16:08:56Z</dcterms:modified>
</cp:coreProperties>
</file>