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8" autoAdjust="0"/>
    <p:restoredTop sz="94660"/>
  </p:normalViewPr>
  <p:slideViewPr>
    <p:cSldViewPr snapToGrid="0">
      <p:cViewPr varScale="1">
        <p:scale>
          <a:sx n="65" d="100"/>
          <a:sy n="65" d="100"/>
        </p:scale>
        <p:origin x="65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8258399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218775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2647025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6128480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9331211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7431413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681541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15109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3654123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288030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54881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0D25BE-B848-4786-BE11-F93120B8C51D}" type="datetimeFigureOut">
              <a:rPr lang="de-AT" smtClean="0"/>
              <a:t>18.10.2015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754EDC-42C6-490B-BEED-6F1956CC8E0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9393362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smtClean="0">
                <a:solidFill>
                  <a:schemeClr val="accent6">
                    <a:lumMod val="75000"/>
                  </a:schemeClr>
                </a:solidFill>
                <a:latin typeface="Britannic Bold" panose="020B0903060703020204" pitchFamily="34" charset="0"/>
              </a:rPr>
              <a:t>Meine 1. Präsentation</a:t>
            </a:r>
            <a:endParaRPr lang="de-AT" dirty="0">
              <a:solidFill>
                <a:schemeClr val="accent6">
                  <a:lumMod val="75000"/>
                </a:schemeClr>
              </a:solidFill>
              <a:latin typeface="Britannic Bold" panose="020B0903060703020204" pitchFamily="34" charset="0"/>
            </a:endParaRP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smtClean="0"/>
              <a:t>Erstellt von</a:t>
            </a:r>
          </a:p>
          <a:p>
            <a:r>
              <a:rPr lang="de-AT" sz="4800" b="1" i="1" dirty="0" smtClean="0">
                <a:solidFill>
                  <a:schemeClr val="accent2"/>
                </a:solidFill>
                <a:latin typeface="Bell MT" panose="02020503060305020303" pitchFamily="18" charset="0"/>
              </a:rPr>
              <a:t>Maria Huber</a:t>
            </a:r>
            <a:endParaRPr lang="de-AT" sz="4800" b="1" i="1" dirty="0">
              <a:solidFill>
                <a:schemeClr val="accent2"/>
              </a:solidFill>
              <a:latin typeface="Bell MT" panose="020205030603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456217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Breitbild</PresentationFormat>
  <Paragraphs>3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7" baseType="lpstr">
      <vt:lpstr>Arial</vt:lpstr>
      <vt:lpstr>Bell MT</vt:lpstr>
      <vt:lpstr>Britannic Bold</vt:lpstr>
      <vt:lpstr>Calibri</vt:lpstr>
      <vt:lpstr>Calibri Light</vt:lpstr>
      <vt:lpstr>Office</vt:lpstr>
      <vt:lpstr>Meine 1. 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Meine 1. Präsentation</dc:title>
  <dc:creator>ALGE</dc:creator>
  <cp:lastModifiedBy>ALGE</cp:lastModifiedBy>
  <cp:revision>2</cp:revision>
  <dcterms:created xsi:type="dcterms:W3CDTF">2015-10-18T16:04:17Z</dcterms:created>
  <dcterms:modified xsi:type="dcterms:W3CDTF">2015-10-18T16:08:56Z</dcterms:modified>
</cp:coreProperties>
</file>

<file path=docProps/thumbnail.jpeg>
</file>