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988" autoAdjust="0"/>
    <p:restoredTop sz="93945" autoAdjust="0"/>
  </p:normalViewPr>
  <p:slideViewPr>
    <p:cSldViewPr snapToGrid="0">
      <p:cViewPr>
        <p:scale>
          <a:sx n="60" d="100"/>
          <a:sy n="60" d="100"/>
        </p:scale>
        <p:origin x="174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4215047" y="951722"/>
          <a:ext cx="204240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2042407" y="296490"/>
              </a:lnTo>
              <a:lnTo>
                <a:pt x="2042407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4215047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914197" y="296490"/>
              </a:lnTo>
              <a:lnTo>
                <a:pt x="914197" y="4350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3300849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914197" y="0"/>
              </a:moveTo>
              <a:lnTo>
                <a:pt x="91419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4169327" y="951722"/>
          <a:ext cx="91440" cy="4350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172639" y="951722"/>
          <a:ext cx="2042407" cy="435074"/>
        </a:xfrm>
        <a:custGeom>
          <a:avLst/>
          <a:gdLst/>
          <a:ahLst/>
          <a:cxnLst/>
          <a:rect l="0" t="0" r="0" b="0"/>
          <a:pathLst>
            <a:path>
              <a:moveTo>
                <a:pt x="2042407" y="0"/>
              </a:moveTo>
              <a:lnTo>
                <a:pt x="204240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154636" y="1788"/>
          <a:ext cx="2120822" cy="94993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3320853" y="159695"/>
          <a:ext cx="2120822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Gerhard Fleischhacker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Geschäftsführer</a:t>
          </a:r>
          <a:endParaRPr lang="de-DE" sz="1700" kern="1200" dirty="0"/>
        </a:p>
      </dsp:txBody>
      <dsp:txXfrm>
        <a:off x="3348676" y="187518"/>
        <a:ext cx="2065176" cy="894288"/>
      </dsp:txXfrm>
    </dsp:sp>
    <dsp:sp modelId="{F7A506FF-B9AD-48DA-A50A-41796CF3916A}">
      <dsp:nvSpPr>
        <dsp:cNvPr id="0" name=""/>
        <dsp:cNvSpPr/>
      </dsp:nvSpPr>
      <dsp:spPr>
        <a:xfrm>
          <a:off x="1424659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1590877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Lukas Bauer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Organisation</a:t>
          </a:r>
          <a:endParaRPr lang="de-DE" sz="1700" kern="1200" dirty="0"/>
        </a:p>
      </dsp:txBody>
      <dsp:txXfrm>
        <a:off x="1618700" y="1572527"/>
        <a:ext cx="1440313" cy="894288"/>
      </dsp:txXfrm>
    </dsp:sp>
    <dsp:sp modelId="{1CA237AD-0645-4DE6-AE84-D4EB3E9E3086}">
      <dsp:nvSpPr>
        <dsp:cNvPr id="0" name=""/>
        <dsp:cNvSpPr/>
      </dsp:nvSpPr>
      <dsp:spPr>
        <a:xfrm>
          <a:off x="3253055" y="1386797"/>
          <a:ext cx="1923983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3419272" y="1544704"/>
          <a:ext cx="1923983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Brigitte </a:t>
          </a:r>
          <a:r>
            <a:rPr lang="de-DE" sz="1700" kern="1200" dirty="0" err="1" smtClean="0"/>
            <a:t>Breitfuß</a:t>
          </a:r>
          <a:endParaRPr lang="de-DE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Marketing</a:t>
          </a:r>
          <a:endParaRPr lang="de-DE" sz="1700" kern="1200" dirty="0"/>
        </a:p>
      </dsp:txBody>
      <dsp:txXfrm>
        <a:off x="3447095" y="1572527"/>
        <a:ext cx="1868337" cy="894288"/>
      </dsp:txXfrm>
    </dsp:sp>
    <dsp:sp modelId="{339D0946-1B30-4B61-9FE4-CD1F237F1B14}">
      <dsp:nvSpPr>
        <dsp:cNvPr id="0" name=""/>
        <dsp:cNvSpPr/>
      </dsp:nvSpPr>
      <dsp:spPr>
        <a:xfrm>
          <a:off x="2552869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2719087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Dieter Dorfer</a:t>
          </a:r>
          <a:endParaRPr lang="de-DE" sz="1700" kern="1200" dirty="0"/>
        </a:p>
      </dsp:txBody>
      <dsp:txXfrm>
        <a:off x="2746910" y="2957537"/>
        <a:ext cx="1440313" cy="894288"/>
      </dsp:txXfrm>
    </dsp:sp>
    <dsp:sp modelId="{0316F692-79E0-457E-8E5A-9B50FEDE01BB}">
      <dsp:nvSpPr>
        <dsp:cNvPr id="0" name=""/>
        <dsp:cNvSpPr/>
      </dsp:nvSpPr>
      <dsp:spPr>
        <a:xfrm>
          <a:off x="4381264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4547482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Ilona </a:t>
          </a:r>
          <a:r>
            <a:rPr lang="de-DE" sz="1700" kern="1200" dirty="0" err="1" smtClean="0"/>
            <a:t>Görkan</a:t>
          </a:r>
          <a:endParaRPr lang="de-DE" sz="1700" kern="1200" dirty="0"/>
        </a:p>
      </dsp:txBody>
      <dsp:txXfrm>
        <a:off x="4575305" y="2957537"/>
        <a:ext cx="1440313" cy="894288"/>
      </dsp:txXfrm>
    </dsp:sp>
    <dsp:sp modelId="{87616A48-2E02-4D3D-B328-7F25DF880298}">
      <dsp:nvSpPr>
        <dsp:cNvPr id="0" name=""/>
        <dsp:cNvSpPr/>
      </dsp:nvSpPr>
      <dsp:spPr>
        <a:xfrm>
          <a:off x="5509474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5675692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Andrea Ölmez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Buchhaltung</a:t>
          </a:r>
          <a:endParaRPr lang="de-DE" sz="1700" kern="1200" dirty="0"/>
        </a:p>
      </dsp:txBody>
      <dsp:txXfrm>
        <a:off x="5703515" y="1572527"/>
        <a:ext cx="1440313" cy="894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9CF99-22A5-41B2-86C9-A004B469FBB6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92115-CB7C-4A7B-8413-6F2D261AC83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57050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Diese Folie wurde aus einer anderen Präsentation kopiert.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92115-CB7C-4A7B-8413-6F2D261AC83C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8648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1EF0-B7BD-47D0-9983-4DD0EF648D40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3242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F795-133E-430E-B82B-0B137F6B0D38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229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463-582D-408F-97F4-BA63AF3DDC16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7538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93BD-7CE1-4201-A5A2-A07182B84ED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08672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25-726E-47A1-8ADF-4DD724804750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9455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BA5A4-0B12-481F-948B-0E8B5A0CF447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4267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CB7-5801-4BB5-A80A-C03801BF413C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3828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0B70-2BA9-4EF3-BC56-6C176DF50C55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0284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 dirty="0" smtClean="0"/>
              <a:t>Textmasterformat durch Klicken bearbeiten</a:t>
            </a:r>
            <a:endParaRPr lang="de-DE" dirty="0"/>
          </a:p>
        </p:txBody>
      </p:sp>
      <p:sp>
        <p:nvSpPr>
          <p:cNvPr id="1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r>
              <a:rPr lang="de-DE" dirty="0" smtClean="0"/>
              <a:t> Textmasterformat durch Klicken bearbeiten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Zweite Ebene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Dritte Ebene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Vierte Ebene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8169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E594-5886-4392-B90F-2ED11DF1223A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0744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440D-0179-40DB-A034-0A0518F37C2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40121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E179-0077-4176-81F2-D27C02D1DA4A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4884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D7A5-8D54-48D0-AF8A-CF25DE2F0410}" type="datetime1">
              <a:rPr lang="de-AT" smtClean="0"/>
              <a:t>19.10.2015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91863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11AE-A7F7-4C89-9988-03333280C04C}" type="datetime1">
              <a:rPr lang="de-AT" smtClean="0"/>
              <a:t>19.10.2015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737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604C-FA47-4EEA-90E7-1D3D3150704A}" type="datetime1">
              <a:rPr lang="de-AT" smtClean="0"/>
              <a:t>19.10.2015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0944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08A9-7BEB-4229-A453-C04E3DE6760D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6303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6EBF-92F3-4554-BEB7-D6E8F4C0C018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4211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3F26E-334C-4A77-B497-E5B46E86E1A9}" type="datetime1">
              <a:rPr lang="de-AT" smtClean="0"/>
              <a:pPr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55754EDC-42C6-490B-BEED-6F1956CC8E0B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 nach oben 7"/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8457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21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A32B-1D9F-4A2F-A8C2-9F5522221788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988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5456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5254-25CC-403C-BBD3-F23FCA56CDFF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852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647218"/>
              </p:ext>
            </p:extLst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207C-EADC-4659-881C-CD8295AAE72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5417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996349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868FA-B37A-4B00-8197-2C0E33A5976C}" type="datetime1">
              <a:rPr lang="de-AT" smtClean="0"/>
              <a:t>19.10.2015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43015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 smtClean="0"/>
              <a:t>Apfel</a:t>
            </a:r>
            <a:endParaRPr lang="de-AT" sz="32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A8227-156D-4376-AB51-A61F2B5481BB}" type="datetime1">
              <a:rPr lang="de-AT" smtClean="0"/>
              <a:t>19.10.2015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1120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838200" y="1690689"/>
            <a:ext cx="3489157" cy="3025690"/>
            <a:chOff x="838200" y="1690689"/>
            <a:chExt cx="3489157" cy="3025690"/>
          </a:xfrm>
        </p:grpSpPr>
        <p:sp>
          <p:nvSpPr>
            <p:cNvPr id="3" name="Stern mit 5 Zacken 2"/>
            <p:cNvSpPr/>
            <p:nvPr/>
          </p:nvSpPr>
          <p:spPr>
            <a:xfrm>
              <a:off x="838200" y="2514600"/>
              <a:ext cx="1118936" cy="1106905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" name="Stern mit 5 Zacken 3"/>
            <p:cNvSpPr/>
            <p:nvPr/>
          </p:nvSpPr>
          <p:spPr>
            <a:xfrm>
              <a:off x="2221832" y="1690689"/>
              <a:ext cx="641684" cy="607344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Stern mit 5 Zacken 4"/>
            <p:cNvSpPr/>
            <p:nvPr/>
          </p:nvSpPr>
          <p:spPr>
            <a:xfrm>
              <a:off x="2538663" y="3068052"/>
              <a:ext cx="1788694" cy="1648327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rgbClr val="FF0000"/>
                </a:solidFill>
              </a:rPr>
              <a:t>Formen einfügen</a:t>
            </a:r>
            <a:endParaRPr lang="de-AT" sz="2400" dirty="0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rgbClr val="FF0000"/>
                </a:solidFill>
              </a:rPr>
              <a:t>Formen einfügen</a:t>
            </a:r>
            <a:endParaRPr lang="de-AT" sz="2400" dirty="0">
              <a:solidFill>
                <a:srgbClr val="FF0000"/>
              </a:solidFill>
            </a:endParaRP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3364C-B4BF-42EB-A04D-56A00DF0D83C}" type="datetime1">
              <a:rPr lang="de-AT" smtClean="0"/>
              <a:t>19.10.2015</a:t>
            </a:fld>
            <a:endParaRPr lang="de-AT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5255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09" y="443128"/>
            <a:ext cx="9000000" cy="641350"/>
          </a:xfrm>
        </p:spPr>
        <p:txBody>
          <a:bodyPr rtlCol="0">
            <a:noAutofit/>
          </a:bodyPr>
          <a:lstStyle/>
          <a:p>
            <a:pPr lvl="0" rtl="0"/>
            <a:r>
              <a:rPr lang="de-DE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"Sie wünschen" sind Sie sofort ein Experte</a:t>
            </a:r>
            <a:endParaRPr lang="de-DE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uppe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628509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512763" rtl="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Wählen Sie auf der rechten Seite </a:t>
            </a:r>
            <a:r>
              <a:rPr lang="de-DE" dirty="0" smtClean="0">
                <a:solidFill>
                  <a:srgbClr val="404040"/>
                </a:solidFill>
              </a:rPr>
              <a:t>das Bild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aus.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Geben Sie im Feld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Sie wünschen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de-DE" i="1" dirty="0" smtClean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Animation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ein, und wählen Sie dann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Animation hinzufügen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aus.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60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12763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Wählen Sie einen Animationseffekt aus, wie etwa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Zoom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, und sehen Sie, </a:t>
            </a:r>
            <a:b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was passiert.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Über das Feld "Sie wünschen" finden Sie bei Bedarf den passenden Befehl, </a:t>
            </a:r>
            <a:b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wodurch Sie Zeit sparen und sich auf Ihre Arbeit konzentrieren können.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Probieren Sie es aus:</a:t>
            </a:r>
            <a:endParaRPr lang="de-DE" dirty="0"/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sp>
        <p:nvSpPr>
          <p:cNvPr id="25" name="Textfeld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0">
              <a:spcBef>
                <a:spcPts val="0"/>
              </a:spcBef>
              <a:spcAft>
                <a:spcPts val="200"/>
              </a:spcAft>
              <a:tabLst>
                <a:tab pos="4931410" algn="l"/>
              </a:tabLst>
            </a:pPr>
            <a:r>
              <a:rPr lang="de-DE" sz="1200" b="1" kern="1000" spc="100" dirty="0" smtClean="0">
                <a:ln>
                  <a:noFill/>
                </a:ln>
                <a:solidFill>
                  <a:srgbClr val="D24726"/>
                </a:solidFill>
                <a:effectLst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lang="de-DE" sz="1200" b="1" kern="1400" dirty="0">
              <a:solidFill>
                <a:srgbClr val="D24726"/>
              </a:solidFill>
              <a:effectLst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87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61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A32B-1D9F-4A2F-A8C2-9F5522221788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82742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182</Words>
  <Application>Microsoft Office PowerPoint</Application>
  <PresentationFormat>Breitbild</PresentationFormat>
  <Paragraphs>73</Paragraphs>
  <Slides>9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23" baseType="lpstr">
      <vt:lpstr>Arial</vt:lpstr>
      <vt:lpstr>Bell MT</vt:lpstr>
      <vt:lpstr>Britannic Bold</vt:lpstr>
      <vt:lpstr>Broadway</vt:lpstr>
      <vt:lpstr>Calibri</vt:lpstr>
      <vt:lpstr>Segoe UI</vt:lpstr>
      <vt:lpstr>Segoe UI Light</vt:lpstr>
      <vt:lpstr>Segoe UI Semibold</vt:lpstr>
      <vt:lpstr>SimHei</vt:lpstr>
      <vt:lpstr>Times New Roman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  <vt:lpstr>PowerPoint-Präsentation</vt:lpstr>
      <vt:lpstr>Aufzählung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22</cp:revision>
  <dcterms:created xsi:type="dcterms:W3CDTF">2015-10-18T16:04:17Z</dcterms:created>
  <dcterms:modified xsi:type="dcterms:W3CDTF">2015-10-19T10:54:56Z</dcterms:modified>
</cp:coreProperties>
</file>