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17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169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38200" y="1690689"/>
            <a:ext cx="3489157" cy="3025690"/>
            <a:chOff x="838200" y="1690689"/>
            <a:chExt cx="3489157" cy="302569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 mit 5 Zacken 4"/>
            <p:cNvSpPr/>
            <p:nvPr/>
          </p:nvSpPr>
          <p:spPr>
            <a:xfrm>
              <a:off x="2538663" y="306805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153</Words>
  <Application>Microsoft Office PowerPoint</Application>
  <PresentationFormat>Breitbild</PresentationFormat>
  <Paragraphs>62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22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20</cp:revision>
  <dcterms:created xsi:type="dcterms:W3CDTF">2015-10-18T16:04:17Z</dcterms:created>
  <dcterms:modified xsi:type="dcterms:W3CDTF">2015-10-19T10:36:44Z</dcterms:modified>
</cp:coreProperties>
</file>