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8" autoAdjust="0"/>
    <p:restoredTop sz="93945" autoAdjust="0"/>
  </p:normalViewPr>
  <p:slideViewPr>
    <p:cSldViewPr snapToGrid="0">
      <p:cViewPr varScale="1">
        <p:scale>
          <a:sx n="61" d="100"/>
          <a:sy n="61" d="100"/>
        </p:scale>
        <p:origin x="816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25839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1877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64702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848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3121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43141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8154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10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65412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8803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5488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9336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621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79888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Breitbild</PresentationFormat>
  <Paragraphs>9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3</cp:revision>
  <dcterms:created xsi:type="dcterms:W3CDTF">2015-10-18T16:04:17Z</dcterms:created>
  <dcterms:modified xsi:type="dcterms:W3CDTF">2015-10-18T16:17:07Z</dcterms:modified>
</cp:coreProperties>
</file>